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4EA88-319E-4A45-8B97-8D004E910731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E4D8F-6B1D-4502-B942-E93CAE516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0436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4EA88-319E-4A45-8B97-8D004E910731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E4D8F-6B1D-4502-B942-E93CAE516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6050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4EA88-319E-4A45-8B97-8D004E910731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E4D8F-6B1D-4502-B942-E93CAE516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0960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4EA88-319E-4A45-8B97-8D004E910731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E4D8F-6B1D-4502-B942-E93CAE516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059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4EA88-319E-4A45-8B97-8D004E910731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E4D8F-6B1D-4502-B942-E93CAE516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1922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4EA88-319E-4A45-8B97-8D004E910731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E4D8F-6B1D-4502-B942-E93CAE516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3997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4EA88-319E-4A45-8B97-8D004E910731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E4D8F-6B1D-4502-B942-E93CAE516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3149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4EA88-319E-4A45-8B97-8D004E910731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E4D8F-6B1D-4502-B942-E93CAE516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2908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4EA88-319E-4A45-8B97-8D004E910731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E4D8F-6B1D-4502-B942-E93CAE516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0954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4EA88-319E-4A45-8B97-8D004E910731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E4D8F-6B1D-4502-B942-E93CAE516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2998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4EA88-319E-4A45-8B97-8D004E910731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E4D8F-6B1D-4502-B942-E93CAE516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145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4EA88-319E-4A45-8B97-8D004E910731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E4D8F-6B1D-4502-B942-E93CAE516E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14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Василий Дмитриевич Федоров</a:t>
            </a:r>
            <a:br>
              <a:rPr lang="ru-RU" b="1" dirty="0" smtClean="0"/>
            </a:br>
            <a:r>
              <a:rPr lang="ru-RU" b="1" dirty="0" smtClean="0"/>
              <a:t>1918 - 2018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05699" y="2338918"/>
            <a:ext cx="5124798" cy="3416531"/>
          </a:xfrm>
        </p:spPr>
      </p:pic>
    </p:spTree>
    <p:extLst>
      <p:ext uri="{BB962C8B-B14F-4D97-AF65-F5344CB8AC3E}">
        <p14:creationId xmlns="" xmlns:p14="http://schemas.microsoft.com/office/powerpoint/2010/main" val="112558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501008"/>
            <a:ext cx="4752528" cy="31683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669025"/>
            <a:ext cx="4248472" cy="28323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51" y="360187"/>
            <a:ext cx="4701641" cy="31344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429" y="548680"/>
            <a:ext cx="3779915" cy="25199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202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8325"/>
          </a:xfrm>
        </p:spPr>
        <p:txBody>
          <a:bodyPr/>
          <a:lstStyle/>
          <a:p>
            <a:r>
              <a:rPr lang="ru-RU" b="1" dirty="0" smtClean="0"/>
              <a:t>Вид с </a:t>
            </a:r>
            <a:r>
              <a:rPr lang="ru-RU" b="1" dirty="0" err="1" smtClean="0"/>
              <a:t>Назаркиной</a:t>
            </a:r>
            <a:r>
              <a:rPr lang="ru-RU" b="1" dirty="0" smtClean="0"/>
              <a:t> горы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062963"/>
            <a:ext cx="4393557" cy="29290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992001"/>
            <a:ext cx="4283970" cy="28559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41746"/>
            <a:ext cx="4283968" cy="28559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164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 smtClean="0"/>
              <a:t>Скромная обстановка усадьбы Василия Дмитриевича</a:t>
            </a:r>
            <a:endParaRPr lang="ru-RU" sz="3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3" y="1340768"/>
            <a:ext cx="4618608" cy="30790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916" y="3212976"/>
            <a:ext cx="5328084" cy="35520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087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888" y="1556792"/>
            <a:ext cx="3017308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476672"/>
            <a:ext cx="4680012" cy="3120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418268"/>
            <a:ext cx="2286000" cy="3429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047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 smtClean="0"/>
              <a:t>Федоровский родник расположен в живописном месте</a:t>
            </a:r>
            <a:endParaRPr lang="ru-RU" sz="3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97" y="3429000"/>
            <a:ext cx="4909840" cy="32732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412776"/>
            <a:ext cx="4788024" cy="31920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4828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 smtClean="0"/>
              <a:t>Песнями и шутками встретили нас </a:t>
            </a:r>
            <a:br>
              <a:rPr lang="ru-RU" sz="3000" b="1" dirty="0" smtClean="0"/>
            </a:br>
            <a:r>
              <a:rPr lang="ru-RU" sz="3000" b="1" dirty="0" smtClean="0"/>
              <a:t>у родника любви</a:t>
            </a:r>
            <a:endParaRPr lang="ru-RU" sz="3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40768"/>
            <a:ext cx="4477792" cy="29851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790" y="3284984"/>
            <a:ext cx="2380444" cy="35706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8" y="2348880"/>
            <a:ext cx="2934072" cy="44011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7273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568444" cy="57122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76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Портрет В. Д. Федорова «Родина». </a:t>
            </a:r>
            <a:r>
              <a:rPr lang="ru-RU" sz="3300" dirty="0" smtClean="0"/>
              <a:t>Автор художник Г. П. Захаров</a:t>
            </a:r>
            <a:endParaRPr lang="ru-RU" sz="33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28" y="1600200"/>
            <a:ext cx="6788944" cy="4525963"/>
          </a:xfrm>
        </p:spPr>
      </p:pic>
    </p:spTree>
    <p:extLst>
      <p:ext uri="{BB962C8B-B14F-4D97-AF65-F5344CB8AC3E}">
        <p14:creationId xmlns="" xmlns:p14="http://schemas.microsoft.com/office/powerpoint/2010/main" val="412956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80920" cy="1584176"/>
          </a:xfrm>
        </p:spPr>
        <p:txBody>
          <a:bodyPr>
            <a:normAutofit fontScale="90000"/>
          </a:bodyPr>
          <a:lstStyle/>
          <a:p>
            <a:r>
              <a:rPr lang="ru-RU" sz="3900" b="1" dirty="0" smtClean="0"/>
              <a:t>Портрет жены В. Д. Федорова </a:t>
            </a:r>
            <a:br>
              <a:rPr lang="ru-RU" sz="3900" b="1" dirty="0" smtClean="0"/>
            </a:br>
            <a:r>
              <a:rPr lang="ru-RU" sz="3900" b="1" dirty="0" smtClean="0"/>
              <a:t>Ларисы Федоровны. </a:t>
            </a:r>
            <a:br>
              <a:rPr lang="ru-RU" sz="3900" b="1" dirty="0" smtClean="0"/>
            </a:br>
            <a:r>
              <a:rPr lang="ru-RU" sz="3300" dirty="0" smtClean="0"/>
              <a:t>Автор Г. П. Захаров</a:t>
            </a:r>
            <a:endParaRPr lang="ru-RU" sz="33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58" y="1916832"/>
            <a:ext cx="3293497" cy="4940246"/>
          </a:xfrm>
        </p:spPr>
      </p:pic>
    </p:spTree>
    <p:extLst>
      <p:ext uri="{BB962C8B-B14F-4D97-AF65-F5344CB8AC3E}">
        <p14:creationId xmlns="" xmlns:p14="http://schemas.microsoft.com/office/powerpoint/2010/main" val="277772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 smtClean="0"/>
              <a:t>Художники и скульпторы не раз обращались к образу В. Д. Федорова</a:t>
            </a:r>
            <a:endParaRPr lang="ru-RU" sz="3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3017308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060848"/>
            <a:ext cx="5436096" cy="36240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4226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623508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dirty="0" smtClean="0"/>
              <a:t>Личные вещи и книги </a:t>
            </a:r>
            <a:br>
              <a:rPr lang="ru-RU" sz="3500" dirty="0" smtClean="0"/>
            </a:br>
            <a:r>
              <a:rPr lang="ru-RU" sz="3500" dirty="0" smtClean="0"/>
              <a:t> В. Д. Федорова</a:t>
            </a:r>
            <a:endParaRPr lang="ru-RU" sz="3500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056" y="4221088"/>
            <a:ext cx="3456384" cy="259228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err="1" smtClean="0"/>
              <a:t>Лич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412776"/>
            <a:ext cx="3995936" cy="26639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83" y="1196752"/>
            <a:ext cx="3342117" cy="50131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0986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Модельная библиотека в </a:t>
            </a:r>
            <a:r>
              <a:rPr lang="ru-RU" b="1" dirty="0" err="1" smtClean="0"/>
              <a:t>Марьевке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2" y="2477958"/>
            <a:ext cx="4474590" cy="298306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817284"/>
            <a:ext cx="4536504" cy="30243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556792"/>
            <a:ext cx="2358008" cy="35370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4395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933056"/>
            <a:ext cx="4042544" cy="269503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486" y="404664"/>
            <a:ext cx="4863696" cy="323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788569"/>
            <a:ext cx="4247964" cy="28319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282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500" b="1" dirty="0" smtClean="0"/>
              <a:t>Дом-музей В. Д. Федорова в </a:t>
            </a:r>
            <a:r>
              <a:rPr lang="ru-RU" sz="3500" b="1" dirty="0" err="1" smtClean="0"/>
              <a:t>Марьевке</a:t>
            </a:r>
            <a:endParaRPr lang="ru-RU" sz="35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649107"/>
            <a:ext cx="4644008" cy="30960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747" y="1348289"/>
            <a:ext cx="3888432" cy="25922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4434"/>
            <a:ext cx="2790056" cy="41850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38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76</Words>
  <Application>Microsoft Office PowerPoint</Application>
  <PresentationFormat>Экран (4:3)</PresentationFormat>
  <Paragraphs>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Василий Дмитриевич Федоров 1918 - 2018</vt:lpstr>
      <vt:lpstr>Слайд 2</vt:lpstr>
      <vt:lpstr>Портрет В. Д. Федорова «Родина». Автор художник Г. П. Захаров</vt:lpstr>
      <vt:lpstr>Портрет жены В. Д. Федорова  Ларисы Федоровны.  Автор Г. П. Захаров</vt:lpstr>
      <vt:lpstr>Художники и скульпторы не раз обращались к образу В. Д. Федорова</vt:lpstr>
      <vt:lpstr>Личные вещи и книги   В. Д. Федорова</vt:lpstr>
      <vt:lpstr>Модельная библиотека в Марьевке</vt:lpstr>
      <vt:lpstr>Слайд 8</vt:lpstr>
      <vt:lpstr>Дом-музей В. Д. Федорова в Марьевке</vt:lpstr>
      <vt:lpstr>Слайд 10</vt:lpstr>
      <vt:lpstr>Вид с Назаркиной горы</vt:lpstr>
      <vt:lpstr>Скромная обстановка усадьбы Василия Дмитриевича</vt:lpstr>
      <vt:lpstr>Слайд 13</vt:lpstr>
      <vt:lpstr>Федоровский родник расположен в живописном месте</vt:lpstr>
      <vt:lpstr>Песнями и шутками встретили нас  у родника любви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Василий Дмитриевич Федоров 1918 - 2018</dc:title>
  <dc:creator>Надежда</dc:creator>
  <cp:lastModifiedBy>Оксана</cp:lastModifiedBy>
  <cp:revision>17</cp:revision>
  <dcterms:created xsi:type="dcterms:W3CDTF">2018-02-19T06:00:27Z</dcterms:created>
  <dcterms:modified xsi:type="dcterms:W3CDTF">2018-02-22T11:56:09Z</dcterms:modified>
</cp:coreProperties>
</file>