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0" r:id="rId5"/>
  </p:sldIdLst>
  <p:sldSz cx="8280400" cy="12192000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D3A8"/>
    <a:srgbClr val="F1C6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5" d="100"/>
          <a:sy n="75" d="100"/>
        </p:scale>
        <p:origin x="282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1030" y="1995312"/>
            <a:ext cx="7038340" cy="4244622"/>
          </a:xfrm>
        </p:spPr>
        <p:txBody>
          <a:bodyPr anchor="b"/>
          <a:lstStyle>
            <a:lvl1pPr algn="ctr">
              <a:defRPr sz="543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5050" y="6403623"/>
            <a:ext cx="6210300" cy="2943577"/>
          </a:xfrm>
        </p:spPr>
        <p:txBody>
          <a:bodyPr/>
          <a:lstStyle>
            <a:lvl1pPr marL="0" indent="0" algn="ctr">
              <a:buNone/>
              <a:defRPr sz="2173"/>
            </a:lvl1pPr>
            <a:lvl2pPr marL="414040" indent="0" algn="ctr">
              <a:buNone/>
              <a:defRPr sz="1811"/>
            </a:lvl2pPr>
            <a:lvl3pPr marL="828081" indent="0" algn="ctr">
              <a:buNone/>
              <a:defRPr sz="1630"/>
            </a:lvl3pPr>
            <a:lvl4pPr marL="1242121" indent="0" algn="ctr">
              <a:buNone/>
              <a:defRPr sz="1449"/>
            </a:lvl4pPr>
            <a:lvl5pPr marL="1656161" indent="0" algn="ctr">
              <a:buNone/>
              <a:defRPr sz="1449"/>
            </a:lvl5pPr>
            <a:lvl6pPr marL="2070202" indent="0" algn="ctr">
              <a:buNone/>
              <a:defRPr sz="1449"/>
            </a:lvl6pPr>
            <a:lvl7pPr marL="2484242" indent="0" algn="ctr">
              <a:buNone/>
              <a:defRPr sz="1449"/>
            </a:lvl7pPr>
            <a:lvl8pPr marL="2898282" indent="0" algn="ctr">
              <a:buNone/>
              <a:defRPr sz="1449"/>
            </a:lvl8pPr>
            <a:lvl9pPr marL="3312323" indent="0" algn="ctr">
              <a:buNone/>
              <a:defRPr sz="1449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FFD9D-1114-4977-BF22-5159C1DD5331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AC584-31CA-4B72-B4D8-3B97FE8F5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795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FFD9D-1114-4977-BF22-5159C1DD5331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AC584-31CA-4B72-B4D8-3B97FE8F5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935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25662" y="649111"/>
            <a:ext cx="1785461" cy="1033215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9278" y="649111"/>
            <a:ext cx="5252879" cy="1033215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FFD9D-1114-4977-BF22-5159C1DD5331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AC584-31CA-4B72-B4D8-3B97FE8F5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350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FFD9D-1114-4977-BF22-5159C1DD5331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AC584-31CA-4B72-B4D8-3B97FE8F5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680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965" y="3039537"/>
            <a:ext cx="7141845" cy="5071532"/>
          </a:xfrm>
        </p:spPr>
        <p:txBody>
          <a:bodyPr anchor="b"/>
          <a:lstStyle>
            <a:lvl1pPr>
              <a:defRPr sz="543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4965" y="8159048"/>
            <a:ext cx="7141845" cy="2666999"/>
          </a:xfrm>
        </p:spPr>
        <p:txBody>
          <a:bodyPr/>
          <a:lstStyle>
            <a:lvl1pPr marL="0" indent="0">
              <a:buNone/>
              <a:defRPr sz="2173">
                <a:solidFill>
                  <a:schemeClr val="tx1"/>
                </a:solidFill>
              </a:defRPr>
            </a:lvl1pPr>
            <a:lvl2pPr marL="414040" indent="0">
              <a:buNone/>
              <a:defRPr sz="1811">
                <a:solidFill>
                  <a:schemeClr val="tx1">
                    <a:tint val="75000"/>
                  </a:schemeClr>
                </a:solidFill>
              </a:defRPr>
            </a:lvl2pPr>
            <a:lvl3pPr marL="828081" indent="0">
              <a:buNone/>
              <a:defRPr sz="1630">
                <a:solidFill>
                  <a:schemeClr val="tx1">
                    <a:tint val="75000"/>
                  </a:schemeClr>
                </a:solidFill>
              </a:defRPr>
            </a:lvl3pPr>
            <a:lvl4pPr marL="1242121" indent="0">
              <a:buNone/>
              <a:defRPr sz="1449">
                <a:solidFill>
                  <a:schemeClr val="tx1">
                    <a:tint val="75000"/>
                  </a:schemeClr>
                </a:solidFill>
              </a:defRPr>
            </a:lvl4pPr>
            <a:lvl5pPr marL="1656161" indent="0">
              <a:buNone/>
              <a:defRPr sz="1449">
                <a:solidFill>
                  <a:schemeClr val="tx1">
                    <a:tint val="75000"/>
                  </a:schemeClr>
                </a:solidFill>
              </a:defRPr>
            </a:lvl5pPr>
            <a:lvl6pPr marL="2070202" indent="0">
              <a:buNone/>
              <a:defRPr sz="1449">
                <a:solidFill>
                  <a:schemeClr val="tx1">
                    <a:tint val="75000"/>
                  </a:schemeClr>
                </a:solidFill>
              </a:defRPr>
            </a:lvl6pPr>
            <a:lvl7pPr marL="2484242" indent="0">
              <a:buNone/>
              <a:defRPr sz="1449">
                <a:solidFill>
                  <a:schemeClr val="tx1">
                    <a:tint val="75000"/>
                  </a:schemeClr>
                </a:solidFill>
              </a:defRPr>
            </a:lvl7pPr>
            <a:lvl8pPr marL="2898282" indent="0">
              <a:buNone/>
              <a:defRPr sz="1449">
                <a:solidFill>
                  <a:schemeClr val="tx1">
                    <a:tint val="75000"/>
                  </a:schemeClr>
                </a:solidFill>
              </a:defRPr>
            </a:lvl8pPr>
            <a:lvl9pPr marL="3312323" indent="0">
              <a:buNone/>
              <a:defRPr sz="144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FFD9D-1114-4977-BF22-5159C1DD5331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AC584-31CA-4B72-B4D8-3B97FE8F5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070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9278" y="3245556"/>
            <a:ext cx="3519170" cy="77357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953" y="3245556"/>
            <a:ext cx="3519170" cy="77357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FFD9D-1114-4977-BF22-5159C1DD5331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AC584-31CA-4B72-B4D8-3B97FE8F5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245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356" y="649114"/>
            <a:ext cx="7141845" cy="235655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0357" y="2988734"/>
            <a:ext cx="3502997" cy="1464732"/>
          </a:xfrm>
        </p:spPr>
        <p:txBody>
          <a:bodyPr anchor="b"/>
          <a:lstStyle>
            <a:lvl1pPr marL="0" indent="0">
              <a:buNone/>
              <a:defRPr sz="2173" b="1"/>
            </a:lvl1pPr>
            <a:lvl2pPr marL="414040" indent="0">
              <a:buNone/>
              <a:defRPr sz="1811" b="1"/>
            </a:lvl2pPr>
            <a:lvl3pPr marL="828081" indent="0">
              <a:buNone/>
              <a:defRPr sz="1630" b="1"/>
            </a:lvl3pPr>
            <a:lvl4pPr marL="1242121" indent="0">
              <a:buNone/>
              <a:defRPr sz="1449" b="1"/>
            </a:lvl4pPr>
            <a:lvl5pPr marL="1656161" indent="0">
              <a:buNone/>
              <a:defRPr sz="1449" b="1"/>
            </a:lvl5pPr>
            <a:lvl6pPr marL="2070202" indent="0">
              <a:buNone/>
              <a:defRPr sz="1449" b="1"/>
            </a:lvl6pPr>
            <a:lvl7pPr marL="2484242" indent="0">
              <a:buNone/>
              <a:defRPr sz="1449" b="1"/>
            </a:lvl7pPr>
            <a:lvl8pPr marL="2898282" indent="0">
              <a:buNone/>
              <a:defRPr sz="1449" b="1"/>
            </a:lvl8pPr>
            <a:lvl9pPr marL="3312323" indent="0">
              <a:buNone/>
              <a:defRPr sz="1449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0357" y="4453467"/>
            <a:ext cx="3502997" cy="65503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91953" y="2988734"/>
            <a:ext cx="3520249" cy="1464732"/>
          </a:xfrm>
        </p:spPr>
        <p:txBody>
          <a:bodyPr anchor="b"/>
          <a:lstStyle>
            <a:lvl1pPr marL="0" indent="0">
              <a:buNone/>
              <a:defRPr sz="2173" b="1"/>
            </a:lvl1pPr>
            <a:lvl2pPr marL="414040" indent="0">
              <a:buNone/>
              <a:defRPr sz="1811" b="1"/>
            </a:lvl2pPr>
            <a:lvl3pPr marL="828081" indent="0">
              <a:buNone/>
              <a:defRPr sz="1630" b="1"/>
            </a:lvl3pPr>
            <a:lvl4pPr marL="1242121" indent="0">
              <a:buNone/>
              <a:defRPr sz="1449" b="1"/>
            </a:lvl4pPr>
            <a:lvl5pPr marL="1656161" indent="0">
              <a:buNone/>
              <a:defRPr sz="1449" b="1"/>
            </a:lvl5pPr>
            <a:lvl6pPr marL="2070202" indent="0">
              <a:buNone/>
              <a:defRPr sz="1449" b="1"/>
            </a:lvl6pPr>
            <a:lvl7pPr marL="2484242" indent="0">
              <a:buNone/>
              <a:defRPr sz="1449" b="1"/>
            </a:lvl7pPr>
            <a:lvl8pPr marL="2898282" indent="0">
              <a:buNone/>
              <a:defRPr sz="1449" b="1"/>
            </a:lvl8pPr>
            <a:lvl9pPr marL="3312323" indent="0">
              <a:buNone/>
              <a:defRPr sz="1449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91953" y="4453467"/>
            <a:ext cx="3520249" cy="65503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FFD9D-1114-4977-BF22-5159C1DD5331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AC584-31CA-4B72-B4D8-3B97FE8F5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082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FFD9D-1114-4977-BF22-5159C1DD5331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AC584-31CA-4B72-B4D8-3B97FE8F5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054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FFD9D-1114-4977-BF22-5159C1DD5331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AC584-31CA-4B72-B4D8-3B97FE8F5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1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356" y="812800"/>
            <a:ext cx="2670645" cy="2844800"/>
          </a:xfrm>
        </p:spPr>
        <p:txBody>
          <a:bodyPr anchor="b"/>
          <a:lstStyle>
            <a:lvl1pPr>
              <a:defRPr sz="2898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0248" y="1755425"/>
            <a:ext cx="4191953" cy="8664222"/>
          </a:xfrm>
        </p:spPr>
        <p:txBody>
          <a:bodyPr/>
          <a:lstStyle>
            <a:lvl1pPr>
              <a:defRPr sz="2898"/>
            </a:lvl1pPr>
            <a:lvl2pPr>
              <a:defRPr sz="2536"/>
            </a:lvl2pPr>
            <a:lvl3pPr>
              <a:defRPr sz="2173"/>
            </a:lvl3pPr>
            <a:lvl4pPr>
              <a:defRPr sz="1811"/>
            </a:lvl4pPr>
            <a:lvl5pPr>
              <a:defRPr sz="1811"/>
            </a:lvl5pPr>
            <a:lvl6pPr>
              <a:defRPr sz="1811"/>
            </a:lvl6pPr>
            <a:lvl7pPr>
              <a:defRPr sz="1811"/>
            </a:lvl7pPr>
            <a:lvl8pPr>
              <a:defRPr sz="1811"/>
            </a:lvl8pPr>
            <a:lvl9pPr>
              <a:defRPr sz="1811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0356" y="3657600"/>
            <a:ext cx="2670645" cy="6776156"/>
          </a:xfrm>
        </p:spPr>
        <p:txBody>
          <a:bodyPr/>
          <a:lstStyle>
            <a:lvl1pPr marL="0" indent="0">
              <a:buNone/>
              <a:defRPr sz="1449"/>
            </a:lvl1pPr>
            <a:lvl2pPr marL="414040" indent="0">
              <a:buNone/>
              <a:defRPr sz="1268"/>
            </a:lvl2pPr>
            <a:lvl3pPr marL="828081" indent="0">
              <a:buNone/>
              <a:defRPr sz="1087"/>
            </a:lvl3pPr>
            <a:lvl4pPr marL="1242121" indent="0">
              <a:buNone/>
              <a:defRPr sz="906"/>
            </a:lvl4pPr>
            <a:lvl5pPr marL="1656161" indent="0">
              <a:buNone/>
              <a:defRPr sz="906"/>
            </a:lvl5pPr>
            <a:lvl6pPr marL="2070202" indent="0">
              <a:buNone/>
              <a:defRPr sz="906"/>
            </a:lvl6pPr>
            <a:lvl7pPr marL="2484242" indent="0">
              <a:buNone/>
              <a:defRPr sz="906"/>
            </a:lvl7pPr>
            <a:lvl8pPr marL="2898282" indent="0">
              <a:buNone/>
              <a:defRPr sz="906"/>
            </a:lvl8pPr>
            <a:lvl9pPr marL="3312323" indent="0">
              <a:buNone/>
              <a:defRPr sz="906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FFD9D-1114-4977-BF22-5159C1DD5331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AC584-31CA-4B72-B4D8-3B97FE8F5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647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356" y="812800"/>
            <a:ext cx="2670645" cy="2844800"/>
          </a:xfrm>
        </p:spPr>
        <p:txBody>
          <a:bodyPr anchor="b"/>
          <a:lstStyle>
            <a:lvl1pPr>
              <a:defRPr sz="2898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20248" y="1755425"/>
            <a:ext cx="4191953" cy="8664222"/>
          </a:xfrm>
        </p:spPr>
        <p:txBody>
          <a:bodyPr anchor="t"/>
          <a:lstStyle>
            <a:lvl1pPr marL="0" indent="0">
              <a:buNone/>
              <a:defRPr sz="2898"/>
            </a:lvl1pPr>
            <a:lvl2pPr marL="414040" indent="0">
              <a:buNone/>
              <a:defRPr sz="2536"/>
            </a:lvl2pPr>
            <a:lvl3pPr marL="828081" indent="0">
              <a:buNone/>
              <a:defRPr sz="2173"/>
            </a:lvl3pPr>
            <a:lvl4pPr marL="1242121" indent="0">
              <a:buNone/>
              <a:defRPr sz="1811"/>
            </a:lvl4pPr>
            <a:lvl5pPr marL="1656161" indent="0">
              <a:buNone/>
              <a:defRPr sz="1811"/>
            </a:lvl5pPr>
            <a:lvl6pPr marL="2070202" indent="0">
              <a:buNone/>
              <a:defRPr sz="1811"/>
            </a:lvl6pPr>
            <a:lvl7pPr marL="2484242" indent="0">
              <a:buNone/>
              <a:defRPr sz="1811"/>
            </a:lvl7pPr>
            <a:lvl8pPr marL="2898282" indent="0">
              <a:buNone/>
              <a:defRPr sz="1811"/>
            </a:lvl8pPr>
            <a:lvl9pPr marL="3312323" indent="0">
              <a:buNone/>
              <a:defRPr sz="1811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0356" y="3657600"/>
            <a:ext cx="2670645" cy="6776156"/>
          </a:xfrm>
        </p:spPr>
        <p:txBody>
          <a:bodyPr/>
          <a:lstStyle>
            <a:lvl1pPr marL="0" indent="0">
              <a:buNone/>
              <a:defRPr sz="1449"/>
            </a:lvl1pPr>
            <a:lvl2pPr marL="414040" indent="0">
              <a:buNone/>
              <a:defRPr sz="1268"/>
            </a:lvl2pPr>
            <a:lvl3pPr marL="828081" indent="0">
              <a:buNone/>
              <a:defRPr sz="1087"/>
            </a:lvl3pPr>
            <a:lvl4pPr marL="1242121" indent="0">
              <a:buNone/>
              <a:defRPr sz="906"/>
            </a:lvl4pPr>
            <a:lvl5pPr marL="1656161" indent="0">
              <a:buNone/>
              <a:defRPr sz="906"/>
            </a:lvl5pPr>
            <a:lvl6pPr marL="2070202" indent="0">
              <a:buNone/>
              <a:defRPr sz="906"/>
            </a:lvl6pPr>
            <a:lvl7pPr marL="2484242" indent="0">
              <a:buNone/>
              <a:defRPr sz="906"/>
            </a:lvl7pPr>
            <a:lvl8pPr marL="2898282" indent="0">
              <a:buNone/>
              <a:defRPr sz="906"/>
            </a:lvl8pPr>
            <a:lvl9pPr marL="3312323" indent="0">
              <a:buNone/>
              <a:defRPr sz="906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FFD9D-1114-4977-BF22-5159C1DD5331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AC584-31CA-4B72-B4D8-3B97FE8F5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366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9278" y="649114"/>
            <a:ext cx="714184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9278" y="3245556"/>
            <a:ext cx="714184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9278" y="11300181"/>
            <a:ext cx="186309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FFD9D-1114-4977-BF22-5159C1DD5331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2883" y="11300181"/>
            <a:ext cx="279463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48033" y="11300181"/>
            <a:ext cx="186309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AC584-31CA-4B72-B4D8-3B97FE8F5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499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828081" rtl="0" eaLnBrk="1" latinLnBrk="0" hangingPunct="1">
        <a:lnSpc>
          <a:spcPct val="90000"/>
        </a:lnSpc>
        <a:spcBef>
          <a:spcPct val="0"/>
        </a:spcBef>
        <a:buNone/>
        <a:defRPr sz="398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7020" indent="-207020" algn="l" defTabSz="828081" rtl="0" eaLnBrk="1" latinLnBrk="0" hangingPunct="1">
        <a:lnSpc>
          <a:spcPct val="90000"/>
        </a:lnSpc>
        <a:spcBef>
          <a:spcPts val="906"/>
        </a:spcBef>
        <a:buFont typeface="Arial" panose="020B0604020202020204" pitchFamily="34" charset="0"/>
        <a:buChar char="•"/>
        <a:defRPr sz="2536" kern="1200">
          <a:solidFill>
            <a:schemeClr val="tx1"/>
          </a:solidFill>
          <a:latin typeface="+mn-lt"/>
          <a:ea typeface="+mn-ea"/>
          <a:cs typeface="+mn-cs"/>
        </a:defRPr>
      </a:lvl1pPr>
      <a:lvl2pPr marL="621060" indent="-207020" algn="l" defTabSz="828081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2173" kern="1200">
          <a:solidFill>
            <a:schemeClr val="tx1"/>
          </a:solidFill>
          <a:latin typeface="+mn-lt"/>
          <a:ea typeface="+mn-ea"/>
          <a:cs typeface="+mn-cs"/>
        </a:defRPr>
      </a:lvl2pPr>
      <a:lvl3pPr marL="1035101" indent="-207020" algn="l" defTabSz="828081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1811" kern="1200">
          <a:solidFill>
            <a:schemeClr val="tx1"/>
          </a:solidFill>
          <a:latin typeface="+mn-lt"/>
          <a:ea typeface="+mn-ea"/>
          <a:cs typeface="+mn-cs"/>
        </a:defRPr>
      </a:lvl3pPr>
      <a:lvl4pPr marL="1449141" indent="-207020" algn="l" defTabSz="828081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1630" kern="1200">
          <a:solidFill>
            <a:schemeClr val="tx1"/>
          </a:solidFill>
          <a:latin typeface="+mn-lt"/>
          <a:ea typeface="+mn-ea"/>
          <a:cs typeface="+mn-cs"/>
        </a:defRPr>
      </a:lvl4pPr>
      <a:lvl5pPr marL="1863181" indent="-207020" algn="l" defTabSz="828081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1630" kern="1200">
          <a:solidFill>
            <a:schemeClr val="tx1"/>
          </a:solidFill>
          <a:latin typeface="+mn-lt"/>
          <a:ea typeface="+mn-ea"/>
          <a:cs typeface="+mn-cs"/>
        </a:defRPr>
      </a:lvl5pPr>
      <a:lvl6pPr marL="2277222" indent="-207020" algn="l" defTabSz="828081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1630" kern="1200">
          <a:solidFill>
            <a:schemeClr val="tx1"/>
          </a:solidFill>
          <a:latin typeface="+mn-lt"/>
          <a:ea typeface="+mn-ea"/>
          <a:cs typeface="+mn-cs"/>
        </a:defRPr>
      </a:lvl6pPr>
      <a:lvl7pPr marL="2691262" indent="-207020" algn="l" defTabSz="828081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1630" kern="1200">
          <a:solidFill>
            <a:schemeClr val="tx1"/>
          </a:solidFill>
          <a:latin typeface="+mn-lt"/>
          <a:ea typeface="+mn-ea"/>
          <a:cs typeface="+mn-cs"/>
        </a:defRPr>
      </a:lvl7pPr>
      <a:lvl8pPr marL="3105302" indent="-207020" algn="l" defTabSz="828081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1630" kern="1200">
          <a:solidFill>
            <a:schemeClr val="tx1"/>
          </a:solidFill>
          <a:latin typeface="+mn-lt"/>
          <a:ea typeface="+mn-ea"/>
          <a:cs typeface="+mn-cs"/>
        </a:defRPr>
      </a:lvl8pPr>
      <a:lvl9pPr marL="3519343" indent="-207020" algn="l" defTabSz="828081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16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8081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1pPr>
      <a:lvl2pPr marL="414040" algn="l" defTabSz="828081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2pPr>
      <a:lvl3pPr marL="828081" algn="l" defTabSz="828081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3pPr>
      <a:lvl4pPr marL="1242121" algn="l" defTabSz="828081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4pPr>
      <a:lvl5pPr marL="1656161" algn="l" defTabSz="828081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5pPr>
      <a:lvl6pPr marL="2070202" algn="l" defTabSz="828081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6pPr>
      <a:lvl7pPr marL="2484242" algn="l" defTabSz="828081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7pPr>
      <a:lvl8pPr marL="2898282" algn="l" defTabSz="828081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8pPr>
      <a:lvl9pPr marL="3312323" algn="l" defTabSz="828081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3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899078"/>
            <a:ext cx="8280400" cy="977875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04393" y="365800"/>
            <a:ext cx="7471615" cy="1430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898" b="1" cap="all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</a:t>
            </a:r>
          </a:p>
          <a:p>
            <a:pPr algn="ctr"/>
            <a:r>
              <a:rPr lang="ru-RU" sz="2898" b="1" cap="all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пользования лодками </a:t>
            </a:r>
          </a:p>
          <a:p>
            <a:pPr algn="ctr"/>
            <a:r>
              <a:rPr lang="ru-RU" sz="2898" b="1" cap="all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катерами</a:t>
            </a:r>
          </a:p>
        </p:txBody>
      </p:sp>
    </p:spTree>
    <p:extLst>
      <p:ext uri="{BB962C8B-B14F-4D97-AF65-F5344CB8AC3E}">
        <p14:creationId xmlns:p14="http://schemas.microsoft.com/office/powerpoint/2010/main" val="2753629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3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04393" y="365800"/>
            <a:ext cx="7471615" cy="1430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898" b="1" cap="all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ДОЛЖЕН ЗНАТЬ ШКОЛЬНИК </a:t>
            </a:r>
          </a:p>
          <a:p>
            <a:pPr algn="ctr"/>
            <a:r>
              <a:rPr lang="ru-RU" sz="2898" b="1" cap="all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 МЕРАХ БЕЗОПАСНОСТИ ПРИ КУПАНИИ</a:t>
            </a:r>
            <a:endParaRPr lang="ru-RU" sz="2898" b="1" cap="all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0964"/>
            <a:ext cx="8280400" cy="979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665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3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04393" y="365800"/>
            <a:ext cx="7471615" cy="9842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898" b="1" cap="all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ПОМОЩИ ПОСТРАДАВШИМ НА ВОДЕ</a:t>
            </a:r>
            <a:endParaRPr lang="ru-RU" sz="2898" b="1" cap="all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6073"/>
            <a:ext cx="8280400" cy="969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651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3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04393" y="365800"/>
            <a:ext cx="7471615" cy="9842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898" b="1" cap="all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 ВЕСТИ СЕБЯ НА ВОДЕ</a:t>
            </a:r>
          </a:p>
          <a:p>
            <a:pPr algn="ctr"/>
            <a:r>
              <a:rPr lang="ru-RU" sz="2898" b="1" cap="all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ЛЕТНЕЕ ВРЕМЯ</a:t>
            </a:r>
            <a:endParaRPr lang="ru-RU" sz="2898" b="1" cap="all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7980"/>
            <a:ext cx="8280400" cy="980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3561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132</TotalTime>
  <Words>27</Words>
  <Application>Microsoft Office PowerPoint</Application>
  <PresentationFormat>Произвольный</PresentationFormat>
  <Paragraphs>8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Салытков А.М.</dc:creator>
  <cp:lastModifiedBy>Obraz23</cp:lastModifiedBy>
  <cp:revision>5</cp:revision>
  <cp:lastPrinted>2022-06-10T08:25:32Z</cp:lastPrinted>
  <dcterms:created xsi:type="dcterms:W3CDTF">2022-06-10T06:14:48Z</dcterms:created>
  <dcterms:modified xsi:type="dcterms:W3CDTF">2022-06-29T02:41:19Z</dcterms:modified>
</cp:coreProperties>
</file>